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8"/>
  </p:notesMasterIdLst>
  <p:handoutMasterIdLst>
    <p:handoutMasterId r:id="rId4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264" r:id="rId14"/>
    <p:sldId id="266" r:id="rId15"/>
    <p:sldId id="303" r:id="rId16"/>
    <p:sldId id="293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83" d="100"/>
          <a:sy n="83" d="100"/>
        </p:scale>
        <p:origin x="114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em173/Data-Science-Final-V2/blob/master/Week2%20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em173/Data-Science-Final-V2/blob/master/Week2%20EDA%20with%20SQL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em173/Data-Science-Final-V2/blob/master/Week2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em173/Data-Science-Final-V2/blob/master/Week4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em173/Data-Science-Final-V2/blob/master/Week1:%20SpaceXDataWranglingDataCollection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em173/Data-Science-Final-V2/blob/master/Week1%20DataCollection%20with%20WebScrap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Aleem Noorani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7DEC21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83657"/>
            <a:ext cx="8975652" cy="449330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was simple process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Perform EDA on datasets</a:t>
            </a:r>
          </a:p>
          <a:p>
            <a:r>
              <a:rPr lang="en-US" dirty="0"/>
              <a:t>Calculate the number of launch sites</a:t>
            </a:r>
          </a:p>
          <a:p>
            <a:r>
              <a:rPr lang="en-US" dirty="0"/>
              <a:t>Calculate the number of orbits</a:t>
            </a:r>
          </a:p>
          <a:p>
            <a:r>
              <a:rPr lang="en-US" dirty="0"/>
              <a:t>Calculate Mission outcomes</a:t>
            </a:r>
          </a:p>
          <a:p>
            <a:r>
              <a:rPr lang="en-US" dirty="0"/>
              <a:t>Analyze success rate for landings</a:t>
            </a:r>
          </a:p>
          <a:p>
            <a:r>
              <a:rPr lang="en-US" dirty="0"/>
              <a:t>Export to .csv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295" y="1825625"/>
            <a:ext cx="73061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created multiple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vs Mass, Flight vs Launch Site, Mass vs Launch Site, Flight vs Orbit, Mass vs Orbit, Payload vs Flight, Payload vs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created SQL queries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unique launch sites, average payload mass, total launches by NASA, names of boosters who succeeded, annualized success metrics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also created an interactive data map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 out the Github link to utilize the maps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9E45DD1F-8BD9-403F-9791-D924E91B638F}"/>
              </a:ext>
            </a:extLst>
          </p:cNvPr>
          <p:cNvSpPr/>
          <p:nvPr/>
        </p:nvSpPr>
        <p:spPr>
          <a:xfrm>
            <a:off x="8143268" y="1734457"/>
            <a:ext cx="3142343" cy="1074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GITHUB URL of Python EDA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D5795C5D-7EF5-4CA0-8D1E-9CFE4A0F5D95}"/>
              </a:ext>
            </a:extLst>
          </p:cNvPr>
          <p:cNvSpPr/>
          <p:nvPr/>
        </p:nvSpPr>
        <p:spPr>
          <a:xfrm>
            <a:off x="8143268" y="3120572"/>
            <a:ext cx="3142343" cy="1211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GITHUB URL of SQL EDA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1CCE4-A761-44DD-9D48-2E1E9556AE47}"/>
              </a:ext>
            </a:extLst>
          </p:cNvPr>
          <p:cNvSpPr/>
          <p:nvPr/>
        </p:nvSpPr>
        <p:spPr>
          <a:xfrm>
            <a:off x="8143268" y="4644573"/>
            <a:ext cx="3142343" cy="1211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GITHUB URL of Folium EDA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01690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We also create a Dashboard with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The interactions allow for anyone to see the relationship between range, payload mass, and launch sites.</a:t>
            </a:r>
          </a:p>
          <a:p>
            <a:pPr lvl="1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Easy to use and see for people who aren’t used to data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A612FD94-AAE7-4424-ACB2-02CCF0CC682A}"/>
              </a:ext>
            </a:extLst>
          </p:cNvPr>
          <p:cNvSpPr/>
          <p:nvPr/>
        </p:nvSpPr>
        <p:spPr>
          <a:xfrm>
            <a:off x="8143268" y="3120572"/>
            <a:ext cx="3142343" cy="1211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GITHUB URL of </a:t>
            </a:r>
            <a:r>
              <a:rPr lang="en-US" sz="3200" dirty="0" err="1"/>
              <a:t>Plotly</a:t>
            </a:r>
            <a:r>
              <a:rPr lang="en-US" sz="3200" dirty="0"/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utilized Machine Learning predictive analysis to identify best outcomes and models to see whether a launch will be successful or not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 Array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199B0487-8A52-456B-AB34-946AF5215A36}"/>
              </a:ext>
            </a:extLst>
          </p:cNvPr>
          <p:cNvSpPr/>
          <p:nvPr/>
        </p:nvSpPr>
        <p:spPr>
          <a:xfrm>
            <a:off x="8143268" y="3120572"/>
            <a:ext cx="3142343" cy="1211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GITHUB URL of </a:t>
            </a:r>
            <a:r>
              <a:rPr lang="en-US" sz="3200" dirty="0" err="1"/>
              <a:t>Plotly</a:t>
            </a:r>
            <a:r>
              <a:rPr lang="en-US" sz="3200" dirty="0"/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BBED5-7764-443E-A241-DC7C903B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57" y="1455535"/>
            <a:ext cx="10167257" cy="4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4F0D6-4F81-4F90-B64D-1D8CBB4F7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67" y="1434481"/>
            <a:ext cx="9196733" cy="49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24C3B-6F60-4550-8FDA-A21EABFB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53" y="1431081"/>
            <a:ext cx="6312694" cy="523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33AE2-DBD9-4A7B-9C56-E02E7033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1460390"/>
            <a:ext cx="9913257" cy="49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D9089-E4E3-4EAD-A636-F1E15371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88" y="1385938"/>
            <a:ext cx="10159246" cy="50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06555-C9CF-430C-8183-CF0C8897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69" y="1380299"/>
            <a:ext cx="7088461" cy="51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95ECF-23BA-4FC9-8AAA-1AB9D3220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46" y="1995480"/>
            <a:ext cx="2743200" cy="3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D1143-37A0-47F1-93FD-F87CAEB7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" y="2475588"/>
            <a:ext cx="11625943" cy="28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CAE4E-5403-4DA2-AF3C-3A123E8B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" y="2578316"/>
            <a:ext cx="11713029" cy="1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F960F-EDB2-4820-B8B5-43613FC2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890968"/>
            <a:ext cx="10675257" cy="17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20CD9-4706-4B86-9618-F895D1AB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2704999"/>
            <a:ext cx="11488753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EA2EF-0F4E-4B55-AD7B-4FCE5715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55" y="3149665"/>
            <a:ext cx="1118391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9C6BD-19C4-4729-9FC6-307352B5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7" y="2847550"/>
            <a:ext cx="11298227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C5F40-C782-41B4-B65E-3012D13C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69" y="2302457"/>
            <a:ext cx="9313960" cy="41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77FF-9FAD-42E5-9966-B01DBB27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0" y="2835318"/>
            <a:ext cx="1128870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BE5FB-0C1F-458B-9CF7-D7D8C997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09" y="3099287"/>
            <a:ext cx="7622606" cy="35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CONUS Launch Site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E8363-3CB0-41A9-8EBE-D2A3CC20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35" y="1598566"/>
            <a:ext cx="7536336" cy="4627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1CB33-26D5-4073-8A34-01F87353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5" y="1482280"/>
            <a:ext cx="7811590" cy="4744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launch site distance to coast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4AF45-DCC2-485F-AA46-E817C5CE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62" y="1598208"/>
            <a:ext cx="6473852" cy="4485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By Sites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C8DB-B328-4B52-950A-0BDE2249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66" y="1712685"/>
            <a:ext cx="6266308" cy="4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 (KSC LC-39A)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F1E89-A43B-46EA-A588-47059344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80" y="1557076"/>
            <a:ext cx="7139839" cy="4700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Success Rates based on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DAE9D-00A5-4E46-8D54-0B82778E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53" y="2130456"/>
            <a:ext cx="5362534" cy="2966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E49B8-58BF-4A58-8B38-1AE123B26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98" y="2151225"/>
            <a:ext cx="5410955" cy="2924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64694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Algorithm is Tree, but barely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all so close that it doesn’t really matter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BC2DE3-A297-456E-9FB9-F2162C17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6" y="1747838"/>
            <a:ext cx="56673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648731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showing the Tree which allows us to distinguish between type 1 and type 2 errors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94AEC1-6E97-480F-A07C-28AD243E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20" y="2057400"/>
            <a:ext cx="4935869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1077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was the best algorithm for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 is better than heavy weight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are getting more successful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HEO, SSO, and ES-L1 are the best orbits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is the best launch site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Wikipedia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Processed with Python code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SpaceX Rest API.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published directly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as data to test SpaceX data against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11853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data was converted into useable filetype .csv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GitHub URL of Files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400E9A7-49BC-43BB-85C0-3E8076E87308}"/>
              </a:ext>
            </a:extLst>
          </p:cNvPr>
          <p:cNvSpPr/>
          <p:nvPr/>
        </p:nvSpPr>
        <p:spPr>
          <a:xfrm>
            <a:off x="6096000" y="1505595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API Response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0AE943-9E98-4AC1-9E71-8B6C05B4CE1C}"/>
              </a:ext>
            </a:extLst>
          </p:cNvPr>
          <p:cNvSpPr/>
          <p:nvPr/>
        </p:nvSpPr>
        <p:spPr>
          <a:xfrm>
            <a:off x="6096000" y="2481681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Converted Response Data into a .json file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549FE0-9718-4083-B66B-5BD1011256D1}"/>
              </a:ext>
            </a:extLst>
          </p:cNvPr>
          <p:cNvSpPr/>
          <p:nvPr/>
        </p:nvSpPr>
        <p:spPr>
          <a:xfrm>
            <a:off x="6096000" y="3457767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Applied functions to clean data into useable format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A463AA-F049-4DB1-9413-C4525BBA6DAA}"/>
              </a:ext>
            </a:extLst>
          </p:cNvPr>
          <p:cNvSpPr/>
          <p:nvPr/>
        </p:nvSpPr>
        <p:spPr>
          <a:xfrm>
            <a:off x="6096000" y="4439398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Assigned list to dictionary, to then create pd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B942AA6-B477-4962-9707-E3F7F7C10013}"/>
              </a:ext>
            </a:extLst>
          </p:cNvPr>
          <p:cNvSpPr/>
          <p:nvPr/>
        </p:nvSpPr>
        <p:spPr>
          <a:xfrm>
            <a:off x="6096000" y="5424748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</a:t>
            </a:r>
            <a:r>
              <a:rPr lang="en-US" dirty="0" err="1"/>
              <a:t>dataframe</a:t>
            </a:r>
            <a:r>
              <a:rPr lang="en-US" dirty="0"/>
              <a:t>, and export as .csv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6CAD3A-C06B-4820-996D-D7E42A3958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8813800" y="2136513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FF239D-BACD-4B5E-A007-2E60484523D2}"/>
              </a:ext>
            </a:extLst>
          </p:cNvPr>
          <p:cNvCxnSpPr/>
          <p:nvPr/>
        </p:nvCxnSpPr>
        <p:spPr>
          <a:xfrm>
            <a:off x="8824686" y="3112599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89815-DDA1-4B47-B0B8-D69EA9BBE18D}"/>
              </a:ext>
            </a:extLst>
          </p:cNvPr>
          <p:cNvCxnSpPr/>
          <p:nvPr/>
        </p:nvCxnSpPr>
        <p:spPr>
          <a:xfrm>
            <a:off x="8824686" y="4094230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B5635-D22E-4284-9E7D-DCB7646D95CC}"/>
              </a:ext>
            </a:extLst>
          </p:cNvPr>
          <p:cNvCxnSpPr/>
          <p:nvPr/>
        </p:nvCxnSpPr>
        <p:spPr>
          <a:xfrm>
            <a:off x="8824686" y="5079580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used to collect data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File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81E49D-7DA5-42EB-8814-318E422BCC74}"/>
              </a:ext>
            </a:extLst>
          </p:cNvPr>
          <p:cNvSpPr/>
          <p:nvPr/>
        </p:nvSpPr>
        <p:spPr>
          <a:xfrm>
            <a:off x="6096000" y="1505595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from Wikipedia HTML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DBD7562-D0A5-48BD-BEBB-40CD03EF7DF8}"/>
              </a:ext>
            </a:extLst>
          </p:cNvPr>
          <p:cNvSpPr/>
          <p:nvPr/>
        </p:nvSpPr>
        <p:spPr>
          <a:xfrm>
            <a:off x="6096000" y="2481681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HTML data into </a:t>
            </a:r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F6B5E7-AA1E-4F6B-89C2-91CF2E223DD8}"/>
              </a:ext>
            </a:extLst>
          </p:cNvPr>
          <p:cNvSpPr/>
          <p:nvPr/>
        </p:nvSpPr>
        <p:spPr>
          <a:xfrm>
            <a:off x="6096000" y="3457767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Dictionary of 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201DE01-3425-4EB6-A694-9D369F40946F}"/>
              </a:ext>
            </a:extLst>
          </p:cNvPr>
          <p:cNvSpPr/>
          <p:nvPr/>
        </p:nvSpPr>
        <p:spPr>
          <a:xfrm>
            <a:off x="6096000" y="4439398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Append data to dictionary keys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9AAAD2-B292-4222-99FD-B05973A0CFFE}"/>
              </a:ext>
            </a:extLst>
          </p:cNvPr>
          <p:cNvSpPr/>
          <p:nvPr/>
        </p:nvSpPr>
        <p:spPr>
          <a:xfrm>
            <a:off x="6096000" y="5424748"/>
            <a:ext cx="5435600" cy="630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dictionary into </a:t>
            </a:r>
            <a:r>
              <a:rPr lang="en-US" dirty="0" err="1"/>
              <a:t>dataframe</a:t>
            </a:r>
            <a:r>
              <a:rPr lang="en-US" dirty="0"/>
              <a:t>, then export .csv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11BCBD-0854-4703-837B-7585DE77D527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8813800" y="2136513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92312E-2942-4E9A-9DDC-AB86812EE2C4}"/>
              </a:ext>
            </a:extLst>
          </p:cNvPr>
          <p:cNvCxnSpPr/>
          <p:nvPr/>
        </p:nvCxnSpPr>
        <p:spPr>
          <a:xfrm>
            <a:off x="8824686" y="3112599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FEB5D0-C556-4966-8EE0-82E2B7A83DF8}"/>
              </a:ext>
            </a:extLst>
          </p:cNvPr>
          <p:cNvCxnSpPr/>
          <p:nvPr/>
        </p:nvCxnSpPr>
        <p:spPr>
          <a:xfrm>
            <a:off x="8824686" y="4094230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D4B1A6-5021-421C-8F14-E47D8D7DD8D5}"/>
              </a:ext>
            </a:extLst>
          </p:cNvPr>
          <p:cNvCxnSpPr/>
          <p:nvPr/>
        </p:nvCxnSpPr>
        <p:spPr>
          <a:xfrm>
            <a:off x="8824686" y="5079580"/>
            <a:ext cx="0" cy="34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105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155be751-a274-42e8-93fb-f39d3b9bccc8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812</Words>
  <Application>Microsoft Office PowerPoint</Application>
  <PresentationFormat>Widescreen</PresentationFormat>
  <Paragraphs>164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Zach Hunter</cp:lastModifiedBy>
  <cp:revision>191</cp:revision>
  <dcterms:created xsi:type="dcterms:W3CDTF">2021-04-29T18:58:34Z</dcterms:created>
  <dcterms:modified xsi:type="dcterms:W3CDTF">2021-12-08T05:37:48Z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